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9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8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7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8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2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2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47D39-EFDD-492A-83B2-20A51B090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sz="4800" dirty="0"/>
              <a:t>Zoning District Prediction using Data Mining Techniques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753DF-DE79-4B7F-8D2E-1BBEF575E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Daniel Le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33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FD8F-0CFE-4B3E-9618-0525EB1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A264-6CF5-46FA-A9CD-B4707F925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with Dr. Jelena </a:t>
            </a:r>
            <a:r>
              <a:rPr lang="en-US" dirty="0" err="1"/>
              <a:t>Tesic’s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Process and clean City of Austin data for input into deep learning model</a:t>
            </a:r>
          </a:p>
          <a:p>
            <a:pPr lvl="2"/>
            <a:r>
              <a:rPr lang="en-US" dirty="0"/>
              <a:t>Planimetric Data</a:t>
            </a:r>
          </a:p>
          <a:p>
            <a:pPr lvl="2"/>
            <a:r>
              <a:rPr lang="en-US" dirty="0"/>
              <a:t>Aerial Imagery</a:t>
            </a:r>
          </a:p>
          <a:p>
            <a:pPr marL="384048" lvl="2" indent="0">
              <a:buNone/>
            </a:pPr>
            <a:endParaRPr lang="en-US" dirty="0"/>
          </a:p>
          <a:p>
            <a:pPr lvl="1"/>
            <a:r>
              <a:rPr lang="en-US" dirty="0"/>
              <a:t>This project is part of the exploratory data analysis and knowledge discovery</a:t>
            </a:r>
          </a:p>
          <a:p>
            <a:pPr lvl="2"/>
            <a:r>
              <a:rPr lang="en-US" dirty="0"/>
              <a:t>Want to see what we can learn about the data before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0215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597F-06A2-4BB9-A703-4E2880D8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7F2B-AD51-47E8-BC46-AD2903AF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City of Austin Planimetric Data (n = 21,837)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Contains manually labelled and digitized urban features for the entire City of Austin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38 different features, including, but not limited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Structures, Paved Parking, Paved Road, Unpaved Road, Open Space, Gravel/Sandpit, Golf Course, Recreational Area, Athletic Field, Patio, Landfill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Neighborhood Planning Boundaries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Neighborhoods in Austin (Used to reduce dataset)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Zoning Districts (n = 2,410,915)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39 different zoning districts in Austin.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Goal is to predict a zoning district</a:t>
            </a:r>
          </a:p>
        </p:txBody>
      </p:sp>
    </p:spTree>
    <p:extLst>
      <p:ext uri="{BB962C8B-B14F-4D97-AF65-F5344CB8AC3E}">
        <p14:creationId xmlns:p14="http://schemas.microsoft.com/office/powerpoint/2010/main" val="20023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7A7F470-6DD8-4238-AE3B-DA2B38A0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" y="201613"/>
            <a:ext cx="71780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8" y="94098"/>
            <a:ext cx="6750987" cy="748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Processing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036C-2A17-41D0-A214-32725B13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" y="1433954"/>
            <a:ext cx="2507260" cy="3515036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1800" dirty="0"/>
              <a:t>Use QGIS for feature generation:</a:t>
            </a:r>
          </a:p>
          <a:p>
            <a:pPr lvl="1"/>
            <a:r>
              <a:rPr lang="en-US" sz="1600" dirty="0"/>
              <a:t>For every zone</a:t>
            </a:r>
          </a:p>
          <a:p>
            <a:pPr lvl="2"/>
            <a:r>
              <a:rPr lang="en-US" dirty="0"/>
              <a:t>Count number of features for each unique class</a:t>
            </a:r>
          </a:p>
          <a:p>
            <a:pPr lvl="2"/>
            <a:r>
              <a:rPr lang="en-US" dirty="0"/>
              <a:t>Calculate total area for each class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Example:</a:t>
            </a:r>
          </a:p>
          <a:p>
            <a:pPr lvl="2"/>
            <a:r>
              <a:rPr lang="en-US" dirty="0"/>
              <a:t>Commercial Zone</a:t>
            </a:r>
          </a:p>
          <a:p>
            <a:pPr lvl="2"/>
            <a:r>
              <a:rPr lang="en-US" dirty="0"/>
              <a:t>6 structures</a:t>
            </a:r>
          </a:p>
          <a:p>
            <a:pPr lvl="2"/>
            <a:r>
              <a:rPr lang="en-US" dirty="0"/>
              <a:t>Area (Structure) / Area of Zone = 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Features that are very long cannot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Processing time is too long to “cut” each polygon feature to each zone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Did not have time to find faster processing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Only took features where the area is smaller than the zone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BE8CC-380F-4FFB-BF1B-CCAC40B4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49" y="936648"/>
            <a:ext cx="5156295" cy="53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A6AE-E9A3-489B-B4CC-D18370BC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D1E-9C09-46CB-A2C7-5F60C072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Jupyter</a:t>
            </a:r>
            <a:r>
              <a:rPr lang="en-US" dirty="0"/>
              <a:t> Notebook for Data Analysis and Exploration</a:t>
            </a:r>
          </a:p>
          <a:p>
            <a:pPr lvl="1"/>
            <a:r>
              <a:rPr lang="en-US" dirty="0"/>
              <a:t>Raw data contains X = 66 features</a:t>
            </a:r>
          </a:p>
          <a:p>
            <a:pPr lvl="2"/>
            <a:r>
              <a:rPr lang="en-US" dirty="0"/>
              <a:t>Some features can be combined together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List the # of labels </a:t>
            </a:r>
            <a:r>
              <a:rPr lang="en-US"/>
              <a:t>(unbalanced data)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0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1508-29EF-4B48-89CD-243F5B06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9BECB-23B9-4E9B-9EE8-54CCAF59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" y="-1"/>
            <a:ext cx="1752268" cy="6420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Features that are very long cannot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Processing time is too long to “cut” each polygon feature to each zone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Did not have time to find faster processing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Only took features where the area is smaller than the zone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1F383-CA9B-4D5B-9C0D-2C1F0443E43E}"/>
              </a:ext>
            </a:extLst>
          </p:cNvPr>
          <p:cNvSpPr txBox="1"/>
          <p:nvPr/>
        </p:nvSpPr>
        <p:spPr>
          <a:xfrm>
            <a:off x="9875" y="561474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Data</a:t>
            </a:r>
          </a:p>
        </p:txBody>
      </p:sp>
    </p:spTree>
    <p:extLst>
      <p:ext uri="{BB962C8B-B14F-4D97-AF65-F5344CB8AC3E}">
        <p14:creationId xmlns:p14="http://schemas.microsoft.com/office/powerpoint/2010/main" val="3407954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338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Retrospect</vt:lpstr>
      <vt:lpstr>Zoning District Prediction using Data Mining Techniques</vt:lpstr>
      <vt:lpstr>Introduction</vt:lpstr>
      <vt:lpstr>Datasets</vt:lpstr>
      <vt:lpstr>PowerPoint Presentation</vt:lpstr>
      <vt:lpstr>Data Processing Workflow</vt:lpstr>
      <vt:lpstr>Feature Generation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Zoning District Prediction using Data Mining Techniques</dc:title>
  <dc:creator>Daniel Le</dc:creator>
  <cp:lastModifiedBy>Daniel Le</cp:lastModifiedBy>
  <cp:revision>8</cp:revision>
  <dcterms:created xsi:type="dcterms:W3CDTF">2019-05-08T07:10:45Z</dcterms:created>
  <dcterms:modified xsi:type="dcterms:W3CDTF">2019-05-08T10:15:37Z</dcterms:modified>
</cp:coreProperties>
</file>